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Syne"/>
      <p:regular r:id="rId23"/>
      <p:bold r:id="rId24"/>
    </p:embeddedFont>
    <p:embeddedFont>
      <p:font typeface="Albert Sans"/>
      <p:regular r:id="rId25"/>
      <p:bold r:id="rId26"/>
      <p:italic r:id="rId27"/>
      <p:boldItalic r:id="rId28"/>
    </p:embeddedFont>
    <p:embeddedFont>
      <p:font typeface="Syne SemiBold"/>
      <p:regular r:id="rId29"/>
      <p:bold r:id="rId30"/>
    </p:embeddedFont>
    <p:embeddedFont>
      <p:font typeface="Syne Medium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Syne-bold.fntdata"/><Relationship Id="rId23" Type="http://schemas.openxmlformats.org/officeDocument/2006/relationships/font" Target="fonts/Sy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bertSans-bold.fntdata"/><Relationship Id="rId25" Type="http://schemas.openxmlformats.org/officeDocument/2006/relationships/font" Target="fonts/AlbertSans-regular.fntdata"/><Relationship Id="rId28" Type="http://schemas.openxmlformats.org/officeDocument/2006/relationships/font" Target="fonts/AlbertSans-boldItalic.fntdata"/><Relationship Id="rId27" Type="http://schemas.openxmlformats.org/officeDocument/2006/relationships/font" Target="fonts/Alber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yne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yneMedium-regular.fntdata"/><Relationship Id="rId30" Type="http://schemas.openxmlformats.org/officeDocument/2006/relationships/font" Target="fonts/SyneSemiBold-bold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SyneMedium-bold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7ab2cd0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7ab2cd0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e540ea30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e540ea30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540ea3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540ea3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e540ea3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e540ea3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e540ea3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e540ea3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c5a6c8ff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c5a6c8ff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3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" name="Google Shape;65;p14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subTitle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5" type="subTitle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6" type="subTitle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715400" y="1710171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3376873" y="1710149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715400" y="3498801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3376873" y="3498797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33621" y="1710149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6033621" y="3498797"/>
            <a:ext cx="2392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7" type="subTitle"/>
          </p:nvPr>
        </p:nvSpPr>
        <p:spPr>
          <a:xfrm>
            <a:off x="720114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8" type="subTitle"/>
          </p:nvPr>
        </p:nvSpPr>
        <p:spPr>
          <a:xfrm>
            <a:off x="3381406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9" type="subTitle"/>
          </p:nvPr>
        </p:nvSpPr>
        <p:spPr>
          <a:xfrm>
            <a:off x="6037972" y="101772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3" type="subTitle"/>
          </p:nvPr>
        </p:nvSpPr>
        <p:spPr>
          <a:xfrm>
            <a:off x="720114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4" type="subTitle"/>
          </p:nvPr>
        </p:nvSpPr>
        <p:spPr>
          <a:xfrm>
            <a:off x="3381406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5" type="subTitle"/>
          </p:nvPr>
        </p:nvSpPr>
        <p:spPr>
          <a:xfrm>
            <a:off x="6037972" y="2803098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713225" y="1325575"/>
            <a:ext cx="2836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/>
        </p:nvSpPr>
        <p:spPr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made just in compilator.</a:t>
            </a:r>
            <a:endParaRPr/>
          </a:p>
        </p:txBody>
      </p:sp>
      <p:sp>
        <p:nvSpPr>
          <p:cNvPr id="117" name="Google Shape;117;p24"/>
          <p:cNvSpPr txBox="1"/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CMDevs - Scrabble</a:t>
            </a:r>
            <a:endParaRPr/>
          </a:p>
        </p:txBody>
      </p:sp>
      <p:cxnSp>
        <p:nvCxnSpPr>
          <p:cNvPr id="118" name="Google Shape;118;p24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325" y="4035075"/>
            <a:ext cx="1466026" cy="13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1284000" y="2106900"/>
            <a:ext cx="6576000" cy="9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SHOWCASE!!!!!!!</a:t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///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CMDevs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207" name="Google Shape;207;p33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на презенатция</a:t>
            </a:r>
            <a:endParaRPr/>
          </a:p>
        </p:txBody>
      </p:sp>
      <p:sp>
        <p:nvSpPr>
          <p:cNvPr id="125" name="Google Shape;125;p25"/>
          <p:cNvSpPr txBox="1"/>
          <p:nvPr>
            <p:ph idx="2" type="title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26" name="Google Shape;126;p25"/>
          <p:cNvSpPr txBox="1"/>
          <p:nvPr>
            <p:ph idx="3" type="title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127" name="Google Shape;127;p25"/>
          <p:cNvSpPr txBox="1"/>
          <p:nvPr>
            <p:ph idx="4" type="title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128" name="Google Shape;128;p25"/>
          <p:cNvSpPr txBox="1"/>
          <p:nvPr>
            <p:ph idx="5" type="title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Основна информация за CMDevs</a:t>
            </a:r>
            <a:endParaRPr/>
          </a:p>
        </p:txBody>
      </p:sp>
      <p:sp>
        <p:nvSpPr>
          <p:cNvPr id="130" name="Google Shape;130;p25"/>
          <p:cNvSpPr txBox="1"/>
          <p:nvPr>
            <p:ph idx="6" type="subTitle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Представители на CMDevs</a:t>
            </a:r>
            <a:endParaRPr/>
          </a:p>
        </p:txBody>
      </p:sp>
      <p:sp>
        <p:nvSpPr>
          <p:cNvPr id="131" name="Google Shape;131;p25"/>
          <p:cNvSpPr txBox="1"/>
          <p:nvPr>
            <p:ph idx="7" type="subTitle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Кратко представяне на проекта</a:t>
            </a:r>
            <a:endParaRPr/>
          </a:p>
        </p:txBody>
      </p:sp>
      <p:sp>
        <p:nvSpPr>
          <p:cNvPr id="132" name="Google Shape;132;p25"/>
          <p:cNvSpPr txBox="1"/>
          <p:nvPr>
            <p:ph idx="8" type="subTitle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Showcase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811975" y="506800"/>
            <a:ext cx="7618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CMDevs</a:t>
            </a:r>
            <a:endParaRPr/>
          </a:p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CMDevs е екип от млади и креативни професионалисти, специализирани в създаването на прости и оригинални игри. Нашата цел е да направим игри все по прости за достъп, за тези които искат нещо просто и естетично.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75" y="1112200"/>
            <a:ext cx="3814200" cy="22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931100" y="3270450"/>
            <a:ext cx="35019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Всеки от наши участници на CMDevs е бил интегриран и е правил всички свои усилия за да помогне на създаване на този проект.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Можем да се запознаем с участниците на нашия екип!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811975" y="506800"/>
            <a:ext cx="7618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Приложения, и други инструменти които исползвахме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50" y="1374500"/>
            <a:ext cx="10763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725" y="1446400"/>
            <a:ext cx="8477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450" y="1446400"/>
            <a:ext cx="1044700" cy="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2800" y="2640775"/>
            <a:ext cx="1123900" cy="11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00" y="2707775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6125" y="1565925"/>
            <a:ext cx="23402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11100" y="2790675"/>
            <a:ext cx="1003650" cy="9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Leader</a:t>
            </a:r>
            <a:endParaRPr/>
          </a:p>
        </p:txBody>
      </p:sp>
      <p:sp>
        <p:nvSpPr>
          <p:cNvPr id="158" name="Google Shape;158;p28"/>
          <p:cNvSpPr txBox="1"/>
          <p:nvPr>
            <p:ph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CMDevs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425" y="460525"/>
            <a:ext cx="3382975" cy="321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>
            <p:ph type="title"/>
          </p:nvPr>
        </p:nvSpPr>
        <p:spPr>
          <a:xfrm>
            <a:off x="713225" y="1928913"/>
            <a:ext cx="30048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Сиемон Костин - 9Б</a:t>
            </a:r>
            <a:endParaRPr sz="3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Dev.</a:t>
            </a:r>
            <a:endParaRPr/>
          </a:p>
        </p:txBody>
      </p:sp>
      <p:sp>
        <p:nvSpPr>
          <p:cNvPr id="168" name="Google Shape;168;p29"/>
          <p:cNvSpPr txBox="1"/>
          <p:nvPr>
            <p:ph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9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CMDevs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70" name="Google Shape;170;p29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9"/>
          <p:cNvSpPr txBox="1"/>
          <p:nvPr>
            <p:ph type="title"/>
          </p:nvPr>
        </p:nvSpPr>
        <p:spPr>
          <a:xfrm>
            <a:off x="713225" y="1928913"/>
            <a:ext cx="30048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Сергей Романченко – 9Г</a:t>
            </a:r>
            <a:endParaRPr sz="390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300" y="499725"/>
            <a:ext cx="3738300" cy="32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Dev.</a:t>
            </a:r>
            <a:endParaRPr/>
          </a:p>
        </p:txBody>
      </p:sp>
      <p:sp>
        <p:nvSpPr>
          <p:cNvPr id="178" name="Google Shape;178;p30"/>
          <p:cNvSpPr txBox="1"/>
          <p:nvPr>
            <p:ph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CMDevs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80" name="Google Shape;180;p30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0"/>
          <p:cNvSpPr txBox="1"/>
          <p:nvPr>
            <p:ph type="title"/>
          </p:nvPr>
        </p:nvSpPr>
        <p:spPr>
          <a:xfrm>
            <a:off x="713225" y="1928913"/>
            <a:ext cx="30048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Олександър Бондаренко - 9А</a:t>
            </a:r>
            <a:endParaRPr sz="3900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800" y="499725"/>
            <a:ext cx="3079350" cy="30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</a:t>
            </a:r>
            <a:endParaRPr/>
          </a:p>
        </p:txBody>
      </p:sp>
      <p:sp>
        <p:nvSpPr>
          <p:cNvPr id="188" name="Google Shape;188;p31"/>
          <p:cNvSpPr txBox="1"/>
          <p:nvPr>
            <p:ph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CMDevs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90" name="Google Shape;190;p31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1"/>
          <p:cNvSpPr txBox="1"/>
          <p:nvPr>
            <p:ph type="title"/>
          </p:nvPr>
        </p:nvSpPr>
        <p:spPr>
          <a:xfrm>
            <a:off x="713225" y="1928913"/>
            <a:ext cx="30048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София Андреевна - 9Б</a:t>
            </a:r>
            <a:endParaRPr sz="3900"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75" y="877850"/>
            <a:ext cx="2927975" cy="2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Няколко думи за нашия проект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Ние напрпавихме игра Scrabble, която работи на с++. Ето правилата на играта: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Scrabble - </a:t>
            </a:r>
            <a:r>
              <a:rPr lang="en">
                <a:solidFill>
                  <a:srgbClr val="EEF0FF"/>
                </a:solidFill>
                <a:latin typeface="Roboto"/>
                <a:ea typeface="Roboto"/>
                <a:cs typeface="Roboto"/>
                <a:sym typeface="Roboto"/>
              </a:rPr>
              <a:t>е игра с думи, в която играчите създават кръстословици върху дъска, използвайки букви от плочки, за да съберат възможно най-много точки; целта е да се образуват думи, като се свързват с вече съществуващи, като първата дума минава през центъра, а след всеки ход се добират нови плочки до седем, като бонус от 50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5" y="1946100"/>
            <a:ext cx="2880249" cy="217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